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2" r:id="rId2"/>
  </p:sldIdLst>
  <p:sldSz cx="7556500" cy="10693400"/>
  <p:notesSz cx="6858000" cy="9144000"/>
  <p:embeddedFontLst>
    <p:embeddedFont>
      <p:font typeface="Atkinson Hyperlegible" panose="020B0604020202020204" charset="0"/>
      <p:regular r:id="rId3"/>
    </p:embeddedFont>
    <p:embeddedFont>
      <p:font typeface="Atkinson Hyperlegible Italics" panose="020B0604020202020204" charset="0"/>
      <p:regular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Etna Sans Serif" panose="020B0604020202020204" charset="0"/>
      <p:regular r:id="rId9"/>
    </p:embeddedFont>
    <p:embeddedFont>
      <p:font typeface="Open Sans Bold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5" d="100"/>
          <a:sy n="55" d="100"/>
        </p:scale>
        <p:origin x="229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presProps" Target="presProps.xml"/><Relationship Id="rId5" Type="http://schemas.openxmlformats.org/officeDocument/2006/relationships/font" Target="fonts/font3.fntdata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423015">
            <a:off x="141010" y="2490143"/>
            <a:ext cx="7024803" cy="8051077"/>
          </a:xfrm>
          <a:custGeom>
            <a:avLst/>
            <a:gdLst/>
            <a:ahLst/>
            <a:cxnLst/>
            <a:rect l="l" t="t" r="r" b="b"/>
            <a:pathLst>
              <a:path w="7024803" h="9961171">
                <a:moveTo>
                  <a:pt x="0" y="0"/>
                </a:moveTo>
                <a:lnTo>
                  <a:pt x="7024803" y="0"/>
                </a:lnTo>
                <a:lnTo>
                  <a:pt x="7024803" y="9961171"/>
                </a:lnTo>
                <a:lnTo>
                  <a:pt x="0" y="99611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544915" y="1912732"/>
            <a:ext cx="5685955" cy="1336580"/>
            <a:chOff x="0" y="0"/>
            <a:chExt cx="1611940" cy="18951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611940" cy="189513"/>
            </a:xfrm>
            <a:custGeom>
              <a:avLst/>
              <a:gdLst/>
              <a:ahLst/>
              <a:cxnLst/>
              <a:rect l="l" t="t" r="r" b="b"/>
              <a:pathLst>
                <a:path w="1611940" h="189513">
                  <a:moveTo>
                    <a:pt x="0" y="0"/>
                  </a:moveTo>
                  <a:lnTo>
                    <a:pt x="1611940" y="0"/>
                  </a:lnTo>
                  <a:lnTo>
                    <a:pt x="1611940" y="189513"/>
                  </a:lnTo>
                  <a:lnTo>
                    <a:pt x="0" y="189513"/>
                  </a:lnTo>
                  <a:close/>
                </a:path>
              </a:pathLst>
            </a:custGeom>
            <a:solidFill>
              <a:srgbClr val="EF8535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200025"/>
              <a:ext cx="1611940" cy="3895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806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7104" y="5346000"/>
            <a:ext cx="4497883" cy="889965"/>
            <a:chOff x="0" y="0"/>
            <a:chExt cx="1611940" cy="31894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611940" cy="318943"/>
            </a:xfrm>
            <a:custGeom>
              <a:avLst/>
              <a:gdLst/>
              <a:ahLst/>
              <a:cxnLst/>
              <a:rect l="l" t="t" r="r" b="b"/>
              <a:pathLst>
                <a:path w="1611940" h="318943">
                  <a:moveTo>
                    <a:pt x="0" y="0"/>
                  </a:moveTo>
                  <a:lnTo>
                    <a:pt x="1611940" y="0"/>
                  </a:lnTo>
                  <a:lnTo>
                    <a:pt x="1611940" y="318943"/>
                  </a:lnTo>
                  <a:lnTo>
                    <a:pt x="0" y="318943"/>
                  </a:lnTo>
                  <a:close/>
                </a:path>
              </a:pathLst>
            </a:custGeom>
            <a:solidFill>
              <a:srgbClr val="EF853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42875"/>
              <a:ext cx="1611940" cy="46181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61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4806275" y="8075031"/>
            <a:ext cx="3020668" cy="2965747"/>
          </a:xfrm>
          <a:custGeom>
            <a:avLst/>
            <a:gdLst/>
            <a:ahLst/>
            <a:cxnLst/>
            <a:rect l="l" t="t" r="r" b="b"/>
            <a:pathLst>
              <a:path w="3020668" h="2965747">
                <a:moveTo>
                  <a:pt x="0" y="0"/>
                </a:moveTo>
                <a:lnTo>
                  <a:pt x="3020668" y="0"/>
                </a:lnTo>
                <a:lnTo>
                  <a:pt x="3020668" y="2965747"/>
                </a:lnTo>
                <a:lnTo>
                  <a:pt x="0" y="29657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0" y="6618159"/>
            <a:ext cx="6826420" cy="3317841"/>
            <a:chOff x="0" y="0"/>
            <a:chExt cx="2573867" cy="118903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73867" cy="1189039"/>
            </a:xfrm>
            <a:custGeom>
              <a:avLst/>
              <a:gdLst/>
              <a:ahLst/>
              <a:cxnLst/>
              <a:rect l="l" t="t" r="r" b="b"/>
              <a:pathLst>
                <a:path w="2573867" h="1189039">
                  <a:moveTo>
                    <a:pt x="0" y="0"/>
                  </a:moveTo>
                  <a:lnTo>
                    <a:pt x="2573867" y="0"/>
                  </a:lnTo>
                  <a:lnTo>
                    <a:pt x="2573867" y="1189039"/>
                  </a:lnTo>
                  <a:lnTo>
                    <a:pt x="0" y="1189039"/>
                  </a:lnTo>
                  <a:close/>
                </a:path>
              </a:pathLst>
            </a:custGeom>
            <a:solidFill>
              <a:srgbClr val="B25611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42875"/>
              <a:ext cx="2573867" cy="13319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61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808550" y="1996136"/>
            <a:ext cx="3995450" cy="511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763C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NAMA PROGRAM: </a:t>
            </a:r>
          </a:p>
        </p:txBody>
      </p:sp>
      <p:sp>
        <p:nvSpPr>
          <p:cNvPr id="14" name="Freeform 14"/>
          <p:cNvSpPr/>
          <p:nvPr/>
        </p:nvSpPr>
        <p:spPr>
          <a:xfrm>
            <a:off x="5473921" y="-1510203"/>
            <a:ext cx="4172158" cy="5010233"/>
          </a:xfrm>
          <a:custGeom>
            <a:avLst/>
            <a:gdLst/>
            <a:ahLst/>
            <a:cxnLst/>
            <a:rect l="l" t="t" r="r" b="b"/>
            <a:pathLst>
              <a:path w="4172158" h="5010233">
                <a:moveTo>
                  <a:pt x="0" y="0"/>
                </a:moveTo>
                <a:lnTo>
                  <a:pt x="4172158" y="0"/>
                </a:lnTo>
                <a:lnTo>
                  <a:pt x="4172158" y="5010234"/>
                </a:lnTo>
                <a:lnTo>
                  <a:pt x="0" y="50102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4835959">
            <a:off x="-1449600" y="-644937"/>
            <a:ext cx="2969444" cy="3152884"/>
          </a:xfrm>
          <a:custGeom>
            <a:avLst/>
            <a:gdLst/>
            <a:ahLst/>
            <a:cxnLst/>
            <a:rect l="l" t="t" r="r" b="b"/>
            <a:pathLst>
              <a:path w="2969444" h="3152884">
                <a:moveTo>
                  <a:pt x="0" y="0"/>
                </a:moveTo>
                <a:lnTo>
                  <a:pt x="2969444" y="0"/>
                </a:lnTo>
                <a:lnTo>
                  <a:pt x="2969444" y="3152884"/>
                </a:lnTo>
                <a:lnTo>
                  <a:pt x="0" y="315288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6" name="Group 16"/>
          <p:cNvGrpSpPr/>
          <p:nvPr/>
        </p:nvGrpSpPr>
        <p:grpSpPr>
          <a:xfrm>
            <a:off x="0" y="751827"/>
            <a:ext cx="6323967" cy="1289840"/>
            <a:chOff x="0" y="-165863"/>
            <a:chExt cx="2266367" cy="46224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263730" cy="214599"/>
            </a:xfrm>
            <a:custGeom>
              <a:avLst/>
              <a:gdLst/>
              <a:ahLst/>
              <a:cxnLst/>
              <a:rect l="l" t="t" r="r" b="b"/>
              <a:pathLst>
                <a:path w="2263730" h="214599">
                  <a:moveTo>
                    <a:pt x="0" y="0"/>
                  </a:moveTo>
                  <a:lnTo>
                    <a:pt x="2263730" y="0"/>
                  </a:lnTo>
                  <a:lnTo>
                    <a:pt x="2263730" y="214599"/>
                  </a:lnTo>
                  <a:lnTo>
                    <a:pt x="0" y="214599"/>
                  </a:lnTo>
                  <a:close/>
                </a:path>
              </a:pathLst>
            </a:custGeom>
            <a:solidFill>
              <a:srgbClr val="763C00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2637" y="-165863"/>
              <a:ext cx="2263730" cy="4622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6060"/>
                </a:lnSpc>
              </a:pPr>
              <a:r>
                <a:rPr lang="en-US" sz="2899" dirty="0">
                  <a:solidFill>
                    <a:srgbClr val="F9F7DC"/>
                  </a:solidFill>
                  <a:latin typeface="Atkinson Hyperlegible Italics"/>
                  <a:ea typeface="Atkinson Hyperlegible Italics"/>
                  <a:cs typeface="Atkinson Hyperlegible Italics"/>
                  <a:sym typeface="Atkinson Hyperlegible Italics"/>
                </a:rPr>
                <a:t>KOLEJ MATRIKULASI JOHOR</a:t>
              </a:r>
            </a:p>
          </p:txBody>
        </p:sp>
      </p:grpSp>
      <p:sp>
        <p:nvSpPr>
          <p:cNvPr id="19" name="Freeform 19"/>
          <p:cNvSpPr/>
          <p:nvPr/>
        </p:nvSpPr>
        <p:spPr>
          <a:xfrm rot="5400000">
            <a:off x="984813" y="-167992"/>
            <a:ext cx="502002" cy="923414"/>
          </a:xfrm>
          <a:custGeom>
            <a:avLst/>
            <a:gdLst/>
            <a:ahLst/>
            <a:cxnLst/>
            <a:rect l="l" t="t" r="r" b="b"/>
            <a:pathLst>
              <a:path w="502002" h="923414">
                <a:moveTo>
                  <a:pt x="0" y="0"/>
                </a:moveTo>
                <a:lnTo>
                  <a:pt x="502001" y="0"/>
                </a:lnTo>
                <a:lnTo>
                  <a:pt x="502001" y="923414"/>
                </a:lnTo>
                <a:lnTo>
                  <a:pt x="0" y="9234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259165" y="1992522"/>
            <a:ext cx="2469677" cy="2927432"/>
            <a:chOff x="0" y="0"/>
            <a:chExt cx="885077" cy="1049126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85077" cy="1049126"/>
            </a:xfrm>
            <a:custGeom>
              <a:avLst/>
              <a:gdLst/>
              <a:ahLst/>
              <a:cxnLst/>
              <a:rect l="l" t="t" r="r" b="b"/>
              <a:pathLst>
                <a:path w="885077" h="1049126">
                  <a:moveTo>
                    <a:pt x="0" y="0"/>
                  </a:moveTo>
                  <a:lnTo>
                    <a:pt x="885077" y="0"/>
                  </a:lnTo>
                  <a:lnTo>
                    <a:pt x="885077" y="1049126"/>
                  </a:lnTo>
                  <a:lnTo>
                    <a:pt x="0" y="1049126"/>
                  </a:lnTo>
                  <a:close/>
                </a:path>
              </a:pathLst>
            </a:custGeom>
            <a:solidFill>
              <a:srgbClr val="763C00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42875"/>
              <a:ext cx="885077" cy="1192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61"/>
                </a:lnSpc>
              </a:pPr>
              <a:r>
                <a:rPr lang="en-US" sz="1799">
                  <a:solidFill>
                    <a:srgbClr val="FFFFFF"/>
                  </a:solidFill>
                  <a:latin typeface="Atkinson Hyperlegible"/>
                  <a:ea typeface="Atkinson Hyperlegible"/>
                  <a:cs typeface="Atkinson Hyperlegible"/>
                  <a:sym typeface="Atkinson Hyperlegible"/>
                </a:rPr>
                <a:t>GAMBAR 1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4634988" y="5346000"/>
            <a:ext cx="2815621" cy="2815621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63C00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-66675"/>
              <a:ext cx="660400" cy="803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61"/>
                </a:lnSpc>
              </a:pPr>
              <a:r>
                <a:rPr lang="en-US" sz="1799">
                  <a:solidFill>
                    <a:srgbClr val="FFFFFF"/>
                  </a:solidFill>
                  <a:latin typeface="Atkinson Hyperlegible"/>
                  <a:ea typeface="Atkinson Hyperlegible"/>
                  <a:cs typeface="Atkinson Hyperlegible"/>
                  <a:sym typeface="Atkinson Hyperlegible"/>
                </a:rPr>
                <a:t>GAMBAR 2</a:t>
              </a: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544915" y="200376"/>
            <a:ext cx="5344613" cy="925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72"/>
              </a:lnSpc>
            </a:pPr>
            <a:r>
              <a:rPr lang="en-US" sz="3800" dirty="0">
                <a:solidFill>
                  <a:srgbClr val="B25611"/>
                </a:solidFill>
                <a:latin typeface="Etna Sans Serif"/>
                <a:ea typeface="Etna Sans Serif"/>
                <a:cs typeface="Etna Sans Serif"/>
                <a:sym typeface="Etna Sans Serif"/>
              </a:rPr>
              <a:t>SUCCESFULL STORY: </a:t>
            </a:r>
          </a:p>
          <a:p>
            <a:pPr algn="l">
              <a:lnSpc>
                <a:spcPts val="3572"/>
              </a:lnSpc>
            </a:pPr>
            <a:r>
              <a:rPr lang="en-US" sz="3800" dirty="0">
                <a:solidFill>
                  <a:srgbClr val="B25611"/>
                </a:solidFill>
                <a:latin typeface="Etna Sans Serif"/>
                <a:ea typeface="Etna Sans Serif"/>
                <a:cs typeface="Etna Sans Serif"/>
                <a:sym typeface="Etna Sans Serif"/>
              </a:rPr>
              <a:t>ONE PAGE REPORT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59165" y="7075359"/>
            <a:ext cx="5214756" cy="15251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2261" lvl="1" indent="-151130" algn="l">
              <a:lnSpc>
                <a:spcPts val="1960"/>
              </a:lnSpc>
              <a:buFont typeface="Arial"/>
              <a:buChar char="•"/>
            </a:pPr>
            <a:r>
              <a:rPr lang="en-US" sz="1400" dirty="0">
                <a:solidFill>
                  <a:srgbClr val="F7F7F7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XXXXXXXXXXXXX</a:t>
            </a:r>
          </a:p>
          <a:p>
            <a:pPr marL="302261" lvl="1" indent="-151130" algn="l">
              <a:lnSpc>
                <a:spcPts val="1960"/>
              </a:lnSpc>
              <a:buFont typeface="Arial"/>
              <a:buChar char="•"/>
            </a:pPr>
            <a:r>
              <a:rPr lang="en-US" sz="1400" dirty="0">
                <a:solidFill>
                  <a:srgbClr val="F7F7F7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XXXXXXXXXX</a:t>
            </a:r>
          </a:p>
          <a:p>
            <a:pPr marL="302261" lvl="1" indent="-151130" algn="l">
              <a:lnSpc>
                <a:spcPts val="1960"/>
              </a:lnSpc>
              <a:buFont typeface="Arial"/>
              <a:buChar char="•"/>
            </a:pPr>
            <a:r>
              <a:rPr lang="en-US" sz="1400" dirty="0">
                <a:solidFill>
                  <a:srgbClr val="F7F7F7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XXXXXXXXX</a:t>
            </a:r>
          </a:p>
          <a:p>
            <a:pPr marL="302261" lvl="1" indent="-151130" algn="l">
              <a:lnSpc>
                <a:spcPts val="1960"/>
              </a:lnSpc>
              <a:buFont typeface="Arial"/>
              <a:buChar char="•"/>
            </a:pPr>
            <a:r>
              <a:rPr lang="en-US" sz="1400" dirty="0">
                <a:solidFill>
                  <a:srgbClr val="F7F7F7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XXXXXXXXX</a:t>
            </a:r>
          </a:p>
          <a:p>
            <a:pPr marL="151131" lvl="1" algn="l">
              <a:lnSpc>
                <a:spcPts val="1960"/>
              </a:lnSpc>
            </a:pPr>
            <a:endParaRPr lang="en-US" sz="1400" dirty="0">
              <a:solidFill>
                <a:srgbClr val="F7F7F7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  <a:p>
            <a:pPr marL="302261" lvl="1" indent="-151130" algn="l">
              <a:lnSpc>
                <a:spcPts val="1960"/>
              </a:lnSpc>
              <a:buFont typeface="Arial"/>
              <a:buChar char="•"/>
            </a:pPr>
            <a:endParaRPr lang="en-US" sz="1400" dirty="0">
              <a:solidFill>
                <a:srgbClr val="F7F7F7"/>
              </a:solidFill>
              <a:latin typeface="Atkinson Hyperlegible"/>
              <a:ea typeface="Atkinson Hyperlegible"/>
              <a:cs typeface="Atkinson Hyperlegible"/>
              <a:sym typeface="Atkinson Hyperlegible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329130" y="5450775"/>
            <a:ext cx="4477145" cy="1024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47"/>
              </a:lnSpc>
            </a:pPr>
            <a:r>
              <a:rPr lang="en-US" sz="4200">
                <a:solidFill>
                  <a:srgbClr val="000000"/>
                </a:solidFill>
                <a:latin typeface="Etna Sans Serif"/>
                <a:ea typeface="Etna Sans Serif"/>
                <a:cs typeface="Etna Sans Serif"/>
                <a:sym typeface="Etna Sans Serif"/>
              </a:rPr>
              <a:t>CERITA TENTANG KEJAYAAN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780577" y="3256186"/>
            <a:ext cx="3995450" cy="405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399" dirty="0">
                <a:solidFill>
                  <a:srgbClr val="763C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TARIKH: 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2829935" y="3695531"/>
            <a:ext cx="3995450" cy="405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399" dirty="0">
                <a:solidFill>
                  <a:srgbClr val="763C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LOKASI: 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2808550" y="4163159"/>
            <a:ext cx="3995450" cy="405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399" dirty="0">
                <a:solidFill>
                  <a:srgbClr val="763C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PENGANJUR: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829935" y="4630787"/>
            <a:ext cx="3995450" cy="405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399" dirty="0">
                <a:solidFill>
                  <a:srgbClr val="763C0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PENCAPAIAN: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 Bold</vt:lpstr>
      <vt:lpstr>Etna Sans Serif</vt:lpstr>
      <vt:lpstr>Atkinson Hyperlegible Italics</vt:lpstr>
      <vt:lpstr>Calibri</vt:lpstr>
      <vt:lpstr>Arial</vt:lpstr>
      <vt:lpstr>Atkinson Hyperlegible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SUCCESFUL STORY: ONE PAGE REPORT</dc:title>
  <dc:creator>Rohayu Bte Yusof</dc:creator>
  <cp:lastModifiedBy>ROHAYU BTE YUSOF</cp:lastModifiedBy>
  <cp:revision>2</cp:revision>
  <dcterms:created xsi:type="dcterms:W3CDTF">2006-08-16T00:00:00Z</dcterms:created>
  <dcterms:modified xsi:type="dcterms:W3CDTF">2024-07-24T08:30:01Z</dcterms:modified>
  <dc:identifier>DAGLxchwwmI</dc:identifier>
</cp:coreProperties>
</file>